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75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D570F3-17E5-4F92-8347-8F65CD2EC2E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EADB4D-3C7B-4671-97F5-3D9F83CA8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234888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+mn-lt"/>
              </a:rPr>
            </a:br>
            <a:r>
              <a:rPr lang="uk-UA" dirty="0" smtClean="0">
                <a:solidFill>
                  <a:srgbClr val="FFFF00"/>
                </a:solidFill>
                <a:latin typeface="+mn-lt"/>
              </a:rPr>
              <a:t>природознавство </a:t>
            </a:r>
            <a:br>
              <a:rPr lang="uk-UA" dirty="0" smtClean="0">
                <a:solidFill>
                  <a:srgbClr val="FFFF00"/>
                </a:solidFill>
                <a:latin typeface="+mn-lt"/>
              </a:rPr>
            </a:br>
            <a:r>
              <a:rPr lang="uk-UA" dirty="0" smtClean="0">
                <a:solidFill>
                  <a:srgbClr val="FFFF00"/>
                </a:solidFill>
                <a:latin typeface="+mn-lt"/>
              </a:rPr>
              <a:t>1 клас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664296"/>
          </a:xfrm>
        </p:spPr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</a:rPr>
              <a:t>Дикі тварини рідного краю. Групи тварин. Розпізнавання найпоширеніших тварин своєї місцевості.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ell\Pictures\j1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5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FF00"/>
                </a:solidFill>
                <a:latin typeface="+mn-lt"/>
              </a:rPr>
              <a:t>Для полів Харківщини характерні такі тварини :</a:t>
            </a:r>
            <a:endParaRPr lang="ru-RU" sz="4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266" name="Picture 2" descr="C:\Users\dell\Pictures\zaicy-foto.009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208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ell\Pictures\mysh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ell\Pictures\spermophilus-odessanus-odesa-2003-lobkov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548680"/>
            <a:ext cx="7920880" cy="576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ell\Pictures\krot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76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ell\Pictures\DRtFVVAcAVU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76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FF00"/>
                </a:solidFill>
                <a:latin typeface="+mn-lt"/>
              </a:rPr>
              <a:t>Тварини річок представляють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6386" name="Picture 2" descr="C:\Users\dell\Pictures\bober99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0485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dell\Pictures\razvedenie-ondatr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dell\Pictures\nutria_mai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64896" cy="568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FF00"/>
                </a:solidFill>
                <a:latin typeface="+mn-lt"/>
              </a:rPr>
              <a:t>У річках  і ставках водяться риби :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9458" name="Picture 2" descr="C:\Users\dell\Pictures\174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+mn-lt"/>
              </a:rPr>
              <a:t>Гра " Продовж рядок "</a:t>
            </a:r>
            <a:endParaRPr lang="ru-RU" sz="6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Звірі :         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Pictures\5982113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904656" cy="4104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dell\Pictures\258px-Braxen,_Iduns_kokbo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7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dell\Pictures\kara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61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dell\Pictures\photo_som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dell\Pictures\na_glavnuju_stranicu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344815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+mn-lt"/>
              </a:rPr>
              <a:t>Як рухаються тварини :</a:t>
            </a:r>
            <a:endParaRPr lang="ru-RU" sz="5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>
                <a:solidFill>
                  <a:srgbClr val="FFFF00"/>
                </a:solidFill>
              </a:rPr>
              <a:t>- літають</a:t>
            </a:r>
          </a:p>
          <a:p>
            <a:pPr>
              <a:buNone/>
            </a:pPr>
            <a:r>
              <a:rPr lang="uk-UA" sz="4400" dirty="0" smtClean="0">
                <a:solidFill>
                  <a:srgbClr val="FFFF00"/>
                </a:solidFill>
              </a:rPr>
              <a:t>- бігають</a:t>
            </a:r>
          </a:p>
          <a:p>
            <a:pPr>
              <a:buNone/>
            </a:pPr>
            <a:r>
              <a:rPr lang="uk-UA" sz="4400" dirty="0" smtClean="0">
                <a:solidFill>
                  <a:srgbClr val="FFFF00"/>
                </a:solidFill>
              </a:rPr>
              <a:t>- плавають</a:t>
            </a:r>
          </a:p>
          <a:p>
            <a:pPr>
              <a:buNone/>
            </a:pPr>
            <a:r>
              <a:rPr lang="uk-UA" sz="4400" dirty="0" smtClean="0">
                <a:solidFill>
                  <a:srgbClr val="FFFF00"/>
                </a:solidFill>
              </a:rPr>
              <a:t>- стрибають</a:t>
            </a:r>
          </a:p>
          <a:p>
            <a:pPr>
              <a:buNone/>
            </a:pPr>
            <a:r>
              <a:rPr lang="uk-UA" sz="4400" dirty="0" smtClean="0">
                <a:solidFill>
                  <a:srgbClr val="FFFF00"/>
                </a:solidFill>
              </a:rPr>
              <a:t>- повзають</a:t>
            </a:r>
          </a:p>
          <a:p>
            <a:pPr>
              <a:buFontTx/>
              <a:buChar char="-"/>
            </a:pP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 я природі другом !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dell\Pictures\439907_html_21743a7a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832648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dell\Pictures\439907_html_4a8af32c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976664" cy="618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dell\Pictures\439907_html_43ca942f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04867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ell\Pictures\1_html_m28df7dc7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+mn-lt"/>
              </a:rPr>
              <a:t>Закінчи речення :</a:t>
            </a:r>
            <a:endParaRPr lang="ru-RU" sz="6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000" dirty="0" smtClean="0">
                <a:solidFill>
                  <a:srgbClr val="FFFF00"/>
                </a:solidFill>
              </a:rPr>
              <a:t>На уроці  природознавства  я :</a:t>
            </a:r>
            <a:endParaRPr lang="en-US" sz="4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sz="4000" smtClean="0">
                <a:solidFill>
                  <a:srgbClr val="FFC000"/>
                </a:solidFill>
              </a:rPr>
              <a:t>-    </a:t>
            </a:r>
            <a:r>
              <a:rPr lang="uk-UA" sz="4000" dirty="0" smtClean="0">
                <a:solidFill>
                  <a:srgbClr val="FFC000"/>
                </a:solidFill>
              </a:rPr>
              <a:t>дізнався …</a:t>
            </a:r>
          </a:p>
          <a:p>
            <a:pPr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-    зрозумів …</a:t>
            </a:r>
          </a:p>
          <a:p>
            <a:pPr>
              <a:buNone/>
            </a:pPr>
            <a:r>
              <a:rPr lang="uk-UA" sz="4000" dirty="0" smtClean="0">
                <a:solidFill>
                  <a:srgbClr val="92D050"/>
                </a:solidFill>
              </a:rPr>
              <a:t>-     хочу …</a:t>
            </a:r>
          </a:p>
          <a:p>
            <a:pPr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-    захоплювався …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+mn-lt"/>
              </a:rPr>
              <a:t>Птахи :</a:t>
            </a:r>
            <a:endParaRPr lang="ru-RU" sz="6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050" name="Picture 2" descr="C:\Users\dell\Pictures\0048648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191" y="1600200"/>
            <a:ext cx="653961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420888"/>
            <a:ext cx="7005464" cy="3989080"/>
          </a:xfrm>
        </p:spPr>
        <p:txBody>
          <a:bodyPr/>
          <a:lstStyle/>
          <a:p>
            <a:pPr>
              <a:buNone/>
            </a:pPr>
            <a:r>
              <a:rPr lang="uk-UA" sz="8000" dirty="0" smtClean="0">
                <a:solidFill>
                  <a:srgbClr val="FFFF00"/>
                </a:solidFill>
              </a:rPr>
              <a:t>   Молодці!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0" dirty="0" smtClean="0">
                <a:solidFill>
                  <a:srgbClr val="FFFF00"/>
                </a:solidFill>
              </a:rPr>
              <a:t>Дякую за увагу !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Комахи :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ell\Pictures\fly-1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7280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17632" cy="1844824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+mn-lt"/>
              </a:rPr>
              <a:t>Усний журнал                     "</a:t>
            </a:r>
            <a:r>
              <a:rPr lang="uk-UA" sz="4800" dirty="0" smtClean="0">
                <a:solidFill>
                  <a:srgbClr val="FFFF00"/>
                </a:solidFill>
                <a:latin typeface="+mn-lt"/>
              </a:rPr>
              <a:t>Дикі тварини Харківщини</a:t>
            </a:r>
            <a:r>
              <a:rPr lang="uk-UA" sz="5400" dirty="0" smtClean="0">
                <a:solidFill>
                  <a:srgbClr val="FFFF00"/>
                </a:solidFill>
                <a:latin typeface="+mn-lt"/>
              </a:rPr>
              <a:t>"</a:t>
            </a:r>
            <a:endParaRPr lang="ru-RU" sz="5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46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      </a:t>
            </a:r>
            <a:r>
              <a:rPr lang="uk-UA" sz="3200" dirty="0" smtClean="0">
                <a:solidFill>
                  <a:srgbClr val="FFFF00"/>
                </a:solidFill>
              </a:rPr>
              <a:t>Тварини , що живуть переважно в лісі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dell\Pictures\wisent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91276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ell\Pictures\losi_foto_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20688"/>
            <a:ext cx="7704856" cy="568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ell\Pictures\obitanie-dikogo-kaban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ell\Pictures\Ведмідь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84887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ell\Pictures\24040_html_m430de76c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104</Words>
  <Application>Microsoft Office PowerPoint</Application>
  <PresentationFormat>Экран (4:3)</PresentationFormat>
  <Paragraphs>26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 природознавство  1 клас</vt:lpstr>
      <vt:lpstr>Гра " Продовж рядок "</vt:lpstr>
      <vt:lpstr>Птахи :</vt:lpstr>
      <vt:lpstr>Комахи :</vt:lpstr>
      <vt:lpstr>Усний журнал                     "Дикі тварини Харківщини"</vt:lpstr>
      <vt:lpstr>Слайд 6</vt:lpstr>
      <vt:lpstr>Слайд 7</vt:lpstr>
      <vt:lpstr>Слайд 8</vt:lpstr>
      <vt:lpstr>Слайд 9</vt:lpstr>
      <vt:lpstr>Слайд 10</vt:lpstr>
      <vt:lpstr>Для полів Харківщини характерні такі тварини :</vt:lpstr>
      <vt:lpstr>Слайд 12</vt:lpstr>
      <vt:lpstr>Слайд 13</vt:lpstr>
      <vt:lpstr>Слайд 14</vt:lpstr>
      <vt:lpstr>Слайд 15</vt:lpstr>
      <vt:lpstr>Тварини річок представляють</vt:lpstr>
      <vt:lpstr>Слайд 17</vt:lpstr>
      <vt:lpstr>Слайд 18</vt:lpstr>
      <vt:lpstr>У річках  і ставках водяться риби :</vt:lpstr>
      <vt:lpstr>Слайд 20</vt:lpstr>
      <vt:lpstr>Слайд 21</vt:lpstr>
      <vt:lpstr>Слайд 22</vt:lpstr>
      <vt:lpstr>Слайд 23</vt:lpstr>
      <vt:lpstr>Як рухаються тварини :</vt:lpstr>
      <vt:lpstr>Буду я природі другом !</vt:lpstr>
      <vt:lpstr>Слайд 26</vt:lpstr>
      <vt:lpstr>Слайд 27</vt:lpstr>
      <vt:lpstr>Слайд 28</vt:lpstr>
      <vt:lpstr>Закінчи речення :</vt:lpstr>
      <vt:lpstr>Слайд 30</vt:lpstr>
      <vt:lpstr>Слайд 31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природознавства</dc:title>
  <dc:creator>dell</dc:creator>
  <cp:lastModifiedBy>_Win7__</cp:lastModifiedBy>
  <cp:revision>27</cp:revision>
  <dcterms:created xsi:type="dcterms:W3CDTF">2014-04-08T20:00:26Z</dcterms:created>
  <dcterms:modified xsi:type="dcterms:W3CDTF">2016-02-03T19:32:27Z</dcterms:modified>
</cp:coreProperties>
</file>